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20" r:id="rId25"/>
    <p:sldId id="426" r:id="rId26"/>
    <p:sldId id="427" r:id="rId27"/>
    <p:sldId id="556" r:id="rId28"/>
    <p:sldId id="557" r:id="rId29"/>
    <p:sldId id="555" r:id="rId30"/>
    <p:sldId id="526" r:id="rId31"/>
    <p:sldId id="527" r:id="rId32"/>
    <p:sldId id="528" r:id="rId33"/>
    <p:sldId id="529" r:id="rId34"/>
    <p:sldId id="514" r:id="rId35"/>
    <p:sldId id="541" r:id="rId36"/>
    <p:sldId id="542" r:id="rId37"/>
    <p:sldId id="510" r:id="rId38"/>
    <p:sldId id="530" r:id="rId39"/>
    <p:sldId id="531" r:id="rId40"/>
    <p:sldId id="532" r:id="rId41"/>
    <p:sldId id="553" r:id="rId42"/>
    <p:sldId id="492" r:id="rId43"/>
    <p:sldId id="457" r:id="rId44"/>
    <p:sldId id="550" r:id="rId45"/>
    <p:sldId id="543" r:id="rId46"/>
    <p:sldId id="545" r:id="rId47"/>
    <p:sldId id="546" r:id="rId48"/>
    <p:sldId id="544" r:id="rId49"/>
    <p:sldId id="547" r:id="rId50"/>
    <p:sldId id="552" r:id="rId51"/>
    <p:sldId id="488" r:id="rId52"/>
    <p:sldId id="305" r:id="rId53"/>
    <p:sldId id="535" r:id="rId54"/>
    <p:sldId id="549" r:id="rId55"/>
    <p:sldId id="474" r:id="rId56"/>
    <p:sldId id="475" r:id="rId57"/>
    <p:sldId id="476" r:id="rId58"/>
    <p:sldId id="487" r:id="rId59"/>
    <p:sldId id="407" r:id="rId60"/>
    <p:sldId id="411" r:id="rId61"/>
    <p:sldId id="412" r:id="rId62"/>
    <p:sldId id="414" r:id="rId63"/>
    <p:sldId id="523" r:id="rId64"/>
    <p:sldId id="52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1"/>
    <p:restoredTop sz="94737"/>
  </p:normalViewPr>
  <p:slideViewPr>
    <p:cSldViewPr snapToGrid="0" snapToObjects="1">
      <p:cViewPr varScale="1"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101939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COMMONPLACE IN MOST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1718736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optimality model adds no free parameters to Farquhar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29511" y="2542025"/>
            <a:ext cx="4355936" cy="264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4580758" y="3718550"/>
            <a:ext cx="197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4512260" y="2866691"/>
            <a:ext cx="20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0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1500BE-0796-5540-A4F7-403BFC23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58" y="2542025"/>
            <a:ext cx="2757777" cy="28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C09DC-7F1A-C04F-9384-6D5E0C593F64}"/>
              </a:ext>
            </a:extLst>
          </p:cNvPr>
          <p:cNvSpPr txBox="1"/>
          <p:nvPr/>
        </p:nvSpPr>
        <p:spPr>
          <a:xfrm>
            <a:off x="10015800" y="2681096"/>
            <a:ext cx="190937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Net 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7ADE1-5725-4F4B-9100-B887FB302288}"/>
              </a:ext>
            </a:extLst>
          </p:cNvPr>
          <p:cNvSpPr txBox="1"/>
          <p:nvPr/>
        </p:nvSpPr>
        <p:spPr>
          <a:xfrm>
            <a:off x="10034835" y="4458470"/>
            <a:ext cx="13667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22A4-B2F1-9341-A289-8BF7B897FB36}"/>
              </a:ext>
            </a:extLst>
          </p:cNvPr>
          <p:cNvSpPr txBox="1"/>
          <p:nvPr/>
        </p:nvSpPr>
        <p:spPr>
          <a:xfrm>
            <a:off x="10079075" y="6495306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2138</Words>
  <Application>Microsoft Macintosh PowerPoint</Application>
  <PresentationFormat>Widescreen</PresentationFormat>
  <Paragraphs>278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Next steps: How might this effect simulated nutrient limitation?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45</cp:revision>
  <dcterms:created xsi:type="dcterms:W3CDTF">2020-02-27T20:52:03Z</dcterms:created>
  <dcterms:modified xsi:type="dcterms:W3CDTF">2020-03-02T23:25:24Z</dcterms:modified>
</cp:coreProperties>
</file>